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2" r:id="rId3"/>
    <p:sldId id="273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67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nformatika-i-my.webnode.r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video/search?tex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player.fm/q%20-%20&#1063;&#1072;&#1081;&#1082;&#1086;&#1074;&#1089;&#1082;&#1080;&#1081;%20&#1055;.&#1048;" TargetMode="External"/><Relationship Id="rId2" Type="http://schemas.openxmlformats.org/officeDocument/2006/relationships/hyperlink" Target="http://yandex.ru/yandsearch?text=1129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odernlib.ru/books/kuprin_aleksandr_ivanovich/yunkera/read_12/" TargetMode="External"/><Relationship Id="rId4" Type="http://schemas.openxmlformats.org/officeDocument/2006/relationships/hyperlink" Target="http://yandex.ru/yandsearch?tex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9144000" cy="11518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22"/>
              </a:avLst>
            </a:prstTxWarp>
          </a:bodyPr>
          <a:lstStyle/>
          <a:p>
            <a:pPr algn="ctr"/>
            <a:r>
              <a:rPr lang="ru-RU" sz="3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Масленица в искусстве</a:t>
            </a:r>
            <a:endParaRPr lang="ru-RU" sz="3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48478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Занятие-аукцион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436510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было разработано к педагогическому совету МБОУ СОШ №14, который проходил 20 февраля 2015г. с целью показать как представлена масленица в искусстве.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34888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Яковлева И.В., учитель информатики МБОУ СОШ №14 г.Юрги Кемеровской области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80112" y="6309320"/>
            <a:ext cx="3275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600" dirty="0">
                <a:latin typeface="Times New Roman" pitchFamily="18" charset="0"/>
                <a:hlinkClick r:id="rId2"/>
              </a:rPr>
              <a:t>http</a:t>
            </a:r>
            <a:r>
              <a:rPr lang="ru-RU" sz="1600" dirty="0">
                <a:latin typeface="Times New Roman" pitchFamily="18" charset="0"/>
                <a:hlinkClick r:id="rId2"/>
              </a:rPr>
              <a:t>://</a:t>
            </a:r>
            <a:r>
              <a:rPr lang="en-US" sz="1600" dirty="0" err="1">
                <a:latin typeface="Times New Roman" pitchFamily="18" charset="0"/>
                <a:hlinkClick r:id="rId2"/>
              </a:rPr>
              <a:t>informatika</a:t>
            </a:r>
            <a:r>
              <a:rPr lang="ru-RU" sz="1600" dirty="0">
                <a:latin typeface="Times New Roman" pitchFamily="18" charset="0"/>
                <a:hlinkClick r:id="rId2"/>
              </a:rPr>
              <a:t>-</a:t>
            </a:r>
            <a:r>
              <a:rPr lang="en-US" sz="1600" dirty="0" err="1">
                <a:latin typeface="Times New Roman" pitchFamily="18" charset="0"/>
                <a:hlinkClick r:id="rId2"/>
              </a:rPr>
              <a:t>i</a:t>
            </a:r>
            <a:r>
              <a:rPr lang="ru-RU" sz="1600" dirty="0">
                <a:latin typeface="Times New Roman" pitchFamily="18" charset="0"/>
                <a:hlinkClick r:id="rId2"/>
              </a:rPr>
              <a:t>-</a:t>
            </a:r>
            <a:r>
              <a:rPr lang="en-US" sz="1600" dirty="0">
                <a:latin typeface="Times New Roman" pitchFamily="18" charset="0"/>
                <a:hlinkClick r:id="rId2"/>
              </a:rPr>
              <a:t>my</a:t>
            </a:r>
            <a:r>
              <a:rPr lang="ru-RU" sz="1600" dirty="0">
                <a:latin typeface="Times New Roman" pitchFamily="18" charset="0"/>
                <a:hlinkClick r:id="rId2"/>
              </a:rPr>
              <a:t>.</a:t>
            </a:r>
            <a:r>
              <a:rPr lang="en-US" sz="1600" dirty="0" err="1">
                <a:latin typeface="Times New Roman" pitchFamily="18" charset="0"/>
                <a:hlinkClick r:id="rId2"/>
              </a:rPr>
              <a:t>webnode</a:t>
            </a:r>
            <a:r>
              <a:rPr lang="ru-RU" sz="1600" dirty="0">
                <a:latin typeface="Times New Roman" pitchFamily="18" charset="0"/>
                <a:hlinkClick r:id="rId2"/>
              </a:rPr>
              <a:t>.</a:t>
            </a:r>
            <a:r>
              <a:rPr lang="en-US" sz="1600" dirty="0" err="1">
                <a:latin typeface="Times New Roman" pitchFamily="18" charset="0"/>
                <a:hlinkClick r:id="rId2"/>
              </a:rPr>
              <a:t>ru</a:t>
            </a:r>
            <a:endParaRPr lang="en-US" sz="1600" dirty="0"/>
          </a:p>
        </p:txBody>
      </p:sp>
      <p:pic>
        <p:nvPicPr>
          <p:cNvPr id="8" name="Picture 2" descr="&amp;Rcy;&amp;Ucy;&amp;Scy;&amp;Scy;&amp;Kcy;&amp;Icy;&amp;IEcy; &amp;Pcy;&amp;Ocy;&amp;Scy;&amp;Lcy;&amp;Ocy;&amp;Vcy;&amp;Icy;&amp;TScy;&amp;Ycy; &amp;scy;&amp;ocy; &amp;scy;&amp;kcy;&amp;rcy;&amp;ycy;&amp;tcy;&amp;ycy;&amp;mcy;, &amp;ucy;&amp;tcy;&amp;acy;&amp;iecy;&amp;ncy;&amp;ncy;&amp;ycy;&amp;mcy; &amp;scy;&amp;mcy;&amp;ycy;&amp;scy;&amp;lcy;&amp;ocy;&amp;mcy;: - &amp;Ncy;&amp;acy;&amp;scy;&amp;lcy;&amp;iecy;&amp;dcy;&amp;icy;&amp;iecy; &amp;Pcy;&amp;rcy;&amp;iecy;&amp;dcy;&amp;kcy;&amp;ocy;&amp;vcy;&amp;hardcy; - &amp;Ncy;&amp;acy;&amp;scy;&amp;lcy;&amp;iecy;&amp;dcy;&amp;icy;&amp;iecy; &amp;Pcy;&amp;rcy;&amp;iecy;&amp;dcy;&amp;kcy;&amp;ocy;&amp;vcy;&amp;hardcy; - &amp;Ncy;&amp;acy;&amp;scy;&amp;lcy;&amp;iecy;&amp;dcy;&amp;icy;&amp;iecy; &amp;Pcy;&amp;rcy;&amp;iecy;&amp;dcy;&amp;kcy;&amp;ocy;&amp;vcy;&amp;hardcy; - &amp;Rcy;&amp;Ocy;&amp;Dcy;&amp;ocy;&amp;bcy;&amp;ocy;&amp;zh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1550"/>
            <a:ext cx="3672408" cy="273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260648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лот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636912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последний день Масленицы?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g-fotki.yandex.ru/get/6100/81577399.47/0_7fa2c_2db7624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2789041" cy="2376264"/>
          </a:xfrm>
          <a:prstGeom prst="rect">
            <a:avLst/>
          </a:prstGeom>
          <a:noFill/>
        </p:spPr>
      </p:pic>
      <p:pic>
        <p:nvPicPr>
          <p:cNvPr id="3078" name="Picture 6" descr="3 &amp;Mcy;&amp;acy;&amp;scy;&amp;lcy;&amp;iecy;&amp;ncy;&amp;icy;&amp;tscy;&amp;acy; - &amp;Pcy;&amp;rcy;&amp;acy;&amp;zcy;&amp;dcy;&amp;ncy;&amp;icy;&amp;kcy;&amp;icy; - &amp;Kcy;&amp;acy;&amp;rcy;&amp;tcy;&amp;icy;&amp;ncy;&amp;kcy;&amp;icy; &amp;pcy;&amp;ocy; &amp;icy;&amp;scy;&amp;tcy;&amp;ocy;&amp;r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4680520" cy="3331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0080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«Февраль. Масленица» — «Времена года» — фортепианный цикл П. И. Чайковского.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8864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лот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из великих музыкантов написал это произведение и как оно называется?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&amp;Fcy;&amp;ocy;&amp;tcy;&amp;ocy;&amp;gcy;&amp;rcy;&amp;acy;&amp;fcy;&amp;icy;&amp;yacy; &amp;Pcy;&amp;iecy;&amp;tcy;&amp;rcy; &amp;CHcy;&amp;acy;&amp;jcy;&amp;kcy;&amp;ocy;&amp;vcy;&amp;scy;&amp;kcy;&amp;icy;&amp;jcy; (Photo of Petr Chaikovskiy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2304256" cy="30723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5157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http://yandex.ru/video/search?text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Итак, ребята, вы сегодня  узнали, как раскрывается тема Масленицы в искусстве! Поздравляем победителей аукциона!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Использованные источники: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2"/>
              </a:rPr>
              <a:t>http://yandex.ru/yandsearch?text=11299</a:t>
            </a:r>
            <a:r>
              <a:rPr lang="ru-RU" sz="2000" dirty="0" smtClean="0"/>
              <a:t>  - фотографии</a:t>
            </a:r>
          </a:p>
          <a:p>
            <a:r>
              <a:rPr lang="en-US" sz="2000" dirty="0" smtClean="0">
                <a:hlinkClick r:id="rId3"/>
              </a:rPr>
              <a:t>http://iplayer.fm/q</a:t>
            </a:r>
            <a:r>
              <a:rPr lang="ru-RU" sz="2000" dirty="0" smtClean="0">
                <a:hlinkClick r:id="rId3"/>
              </a:rPr>
              <a:t> - Чайковский П.И</a:t>
            </a:r>
            <a:r>
              <a:rPr lang="ru-RU" sz="2000" dirty="0" smtClean="0"/>
              <a:t>. - «Времена года»</a:t>
            </a:r>
          </a:p>
          <a:p>
            <a:r>
              <a:rPr lang="en-US" sz="2000" dirty="0" smtClean="0">
                <a:hlinkClick r:id="rId4"/>
              </a:rPr>
              <a:t>http://yandex.ru/yandsearch?text</a:t>
            </a:r>
            <a:r>
              <a:rPr lang="ru-RU" sz="2000" dirty="0" smtClean="0"/>
              <a:t>  - картины </a:t>
            </a:r>
            <a:r>
              <a:rPr lang="ru-RU" sz="2000" dirty="0" err="1" smtClean="0"/>
              <a:t>Кустодиева</a:t>
            </a:r>
            <a:r>
              <a:rPr lang="ru-RU" sz="2000" dirty="0" smtClean="0"/>
              <a:t> Б.М.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5"/>
              </a:rPr>
              <a:t>http://modernlib.ru/books/kuprin_aleksandr_ivanovich/yunkera/read_12/</a:t>
            </a:r>
            <a:r>
              <a:rPr lang="ru-RU" sz="2000" dirty="0" smtClean="0"/>
              <a:t> - А.И.Куприн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81369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возрождать интерес детей к обрядовым русским праздникам;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способствовать пробуждению национального чувства;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воображение, творческие способности детей;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у детей положительное отношение к традициям своего народа;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побуждать детей к участию в праздниках, к изучению обычаев и традиций предков.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аукциона: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аукциона «Кто больше наберет балов?» (минимальная первоначальная оценка – 5 баллов);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торг за баллы должен проходить следующим образом: ведущий аукциона объявляет номер лота, говорит начальную стоимость и дает задание; начинается торг, во время которого все члены команд перекупают друг у друга возможность ответить на вопрос;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аукциона должны четко и грамотно ответить на вопрос-лот;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оценивает ответы жюри.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1287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лот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автора и название серии картин.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2736304" cy="1997502"/>
          </a:xfrm>
          <a:prstGeom prst="rect">
            <a:avLst/>
          </a:prstGeom>
          <a:noFill/>
        </p:spPr>
      </p:pic>
      <p:pic>
        <p:nvPicPr>
          <p:cNvPr id="10244" name="Picture 4" descr="&amp;Rcy;&amp;ucy;&amp;scy;&amp;scy;&amp;kcy;&amp;icy;&amp;iecy; &amp;kcy;&amp;acy;&amp;rcy;&amp;tcy;&amp;icy;&amp;ncy;&amp;ycy; &amp;rcy;&amp;ucy;&amp;scy;&amp;scy;&amp;kcy;&amp;icy;&amp;khcy; &amp;khcy;&amp;ucy;&amp;dcy;&amp;ocy;&amp;zhcy;&amp;ncy;&amp;icy;&amp;kcy;&amp;ocy;&amp;vcy; &amp;mcy;&amp;ocy;&amp;rcy;&amp;ocy;&amp;z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653136"/>
            <a:ext cx="2664296" cy="1971579"/>
          </a:xfrm>
          <a:prstGeom prst="rect">
            <a:avLst/>
          </a:prstGeom>
          <a:noFill/>
        </p:spPr>
      </p:pic>
      <p:pic>
        <p:nvPicPr>
          <p:cNvPr id="10246" name="Picture 6" descr="&amp;Mcy;&amp;acy;&amp;scy;&amp;lcy;&amp;iecy;&amp;ncy;&amp;icy;&amp;tscy;&amp;acy;1. 1920, &amp;Kcy;&amp;ucy;&amp;scy;&amp;tcy;&amp;ocy;&amp;dcy;&amp;icy;&amp;iecy;&amp;vcy; &amp;Bcy;&amp;ocy;&amp;rcy;&amp;icy;&amp;scy; &amp;Mcy;&amp;icy;&amp;khcy;&amp;acy;&amp;jcy;&amp;lcy;&amp;ocy;&amp;vcy;&amp;icy;&amp;chcy;. 1000x639. &amp;Pcy;&amp;rcy;&amp;ocy;&amp;scy;&amp;mcy;&amp;ocy;&amp;tcy;&amp;rcy;&amp;ocy;&amp;vcy;: 1015. &amp;Ocy;&amp;bcy;&amp;ncy;&amp;ocy;&amp;vcy;&amp;lcy;&amp;iecy;&amp;ncy;&amp;ocy;: 29 &amp;Ncy;&amp;ocy;&amp;yacy;&amp;bcy;&amp;rcy;&amp;yacy; 2011 &amp;gcy;. www.ArtScroll.ru - &amp;Scy;&amp;vcy;&amp;icy;&amp;t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674" y="548680"/>
            <a:ext cx="292532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28800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Кустодиев Б.М. </a:t>
            </a:r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«Масленица»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7128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лот</a:t>
            </a:r>
          </a:p>
          <a:p>
            <a:pPr algn="ctr"/>
            <a:r>
              <a:rPr lang="ru-RU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Фраза-перевертыш: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«Все мышке Великий пост»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пословицу, заменяя каждое слово антонимом.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3732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все коту масленица.</a:t>
            </a:r>
            <a:endParaRPr lang="ru-RU" sz="5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im2-tub-ru.yandex.net/i?id=f93c778ec4aa2d1a8bbd64159fb85808-13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763688" cy="185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лот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628800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Угадайте, из какого мультфильма эти кадры.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Icy;&amp;shcy;&amp;softcy; &amp;tcy;&amp;ycy; &amp;Mcy;&amp;acy;&amp;scy;&amp;lcy;&amp;iecy;&amp;ncy;&amp;icy;&amp;tscy;&amp;acy; &amp;scy;&amp;kcy;&amp;acy;&amp;chcy;&amp;acy;&amp;tcy;&amp;softcy; &amp;bcy;&amp;iecy;&amp;scy;&amp;pcy;&amp;lcy;&amp;acy;&amp;tcy;&amp;ncy;&amp;ocy;, &amp;mcy;&amp;ucy;&amp;lcy;&amp;softcy;&amp;tcy;&amp;icy;&amp;kcy;&amp;icy; &amp;dcy;&amp;iecy;&amp;tcy;&amp;scy;&amp;t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208912" cy="61689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204864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Ишь ты, масленица!</a:t>
            </a:r>
            <a:endParaRPr lang="ru-RU" sz="1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 из писателей принадлежат эти слова?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«Блин кругл, как настоящее щедрое солнце. Блин красен и горяч, как горячее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всепрогревающее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солнце … Блин – символ солнца, красных дней, хороших урожаев, ладных браков и здоровых детей».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-315416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лот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221088"/>
            <a:ext cx="7092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писал о блинах известный русский писатель А.И. Куприн.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0-tub-ru.yandex.net/i?id=7511d3a8cc2de9394eacb5c295911914-11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93096"/>
            <a:ext cx="3528391" cy="2341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380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Teacher-PC</dc:creator>
  <cp:lastModifiedBy>Teacher-PC</cp:lastModifiedBy>
  <cp:revision>34</cp:revision>
  <dcterms:created xsi:type="dcterms:W3CDTF">2015-02-20T04:00:27Z</dcterms:created>
  <dcterms:modified xsi:type="dcterms:W3CDTF">2015-03-05T05:57:21Z</dcterms:modified>
</cp:coreProperties>
</file>